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C9AC-51F3-4FE7-BF33-66BAF80ACD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" y="0"/>
            <a:ext cx="9082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04" y="323416"/>
            <a:ext cx="8897592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5" y="294837"/>
            <a:ext cx="8954750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304363"/>
            <a:ext cx="9011908" cy="62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09100"/>
            <a:ext cx="9126224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47205"/>
            <a:ext cx="9126224" cy="6363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32942"/>
            <a:ext cx="9088119" cy="6192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23416"/>
            <a:ext cx="9088119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0" y="332942"/>
            <a:ext cx="8878540" cy="6192115"/>
          </a:xfrm>
          <a:prstGeom prst="rect">
            <a:avLst/>
          </a:prstGeom>
        </p:spPr>
      </p:pic>
      <p:pic>
        <p:nvPicPr>
          <p:cNvPr id="3" name="Рисунок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5220072" cy="290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" y="93902"/>
            <a:ext cx="9128640" cy="6670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721"/>
            <a:ext cx="9144000" cy="6496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" y="256732"/>
            <a:ext cx="8973803" cy="634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85311"/>
            <a:ext cx="9011908" cy="6287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763"/>
            <a:ext cx="9144000" cy="6222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51" y="237679"/>
            <a:ext cx="8935698" cy="6382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18626"/>
            <a:ext cx="9011908" cy="642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371048"/>
            <a:ext cx="8992856" cy="611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pch11_PavlovaAV</dc:creator>
  <cp:lastModifiedBy>pch11_SurzhikovaIA</cp:lastModifiedBy>
  <cp:revision>1</cp:revision>
  <dcterms:created xsi:type="dcterms:W3CDTF">2018-03-16T12:41:28Z</dcterms:created>
  <dcterms:modified xsi:type="dcterms:W3CDTF">2020-08-28T10:31:19Z</dcterms:modified>
</cp:coreProperties>
</file>